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7" r:id="rId3"/>
    <p:sldId id="257" r:id="rId4"/>
    <p:sldId id="258" r:id="rId5"/>
    <p:sldId id="278" r:id="rId6"/>
    <p:sldId id="259" r:id="rId7"/>
    <p:sldId id="260" r:id="rId8"/>
    <p:sldId id="279" r:id="rId9"/>
    <p:sldId id="261" r:id="rId10"/>
    <p:sldId id="262" r:id="rId11"/>
    <p:sldId id="280" r:id="rId12"/>
    <p:sldId id="271" r:id="rId13"/>
    <p:sldId id="272" r:id="rId14"/>
    <p:sldId id="281" r:id="rId15"/>
    <p:sldId id="263" r:id="rId16"/>
    <p:sldId id="264" r:id="rId17"/>
    <p:sldId id="282" r:id="rId18"/>
    <p:sldId id="265" r:id="rId19"/>
    <p:sldId id="266" r:id="rId20"/>
    <p:sldId id="283" r:id="rId21"/>
    <p:sldId id="269" r:id="rId22"/>
    <p:sldId id="270" r:id="rId23"/>
    <p:sldId id="284" r:id="rId24"/>
    <p:sldId id="267" r:id="rId25"/>
    <p:sldId id="268" r:id="rId26"/>
    <p:sldId id="285" r:id="rId27"/>
    <p:sldId id="273" r:id="rId28"/>
    <p:sldId id="274" r:id="rId29"/>
    <p:sldId id="286" r:id="rId30"/>
    <p:sldId id="275" r:id="rId31"/>
    <p:sldId id="27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31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17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895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713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34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552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14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05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6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2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32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5" Type="http://schemas.openxmlformats.org/officeDocument/2006/relationships/image" Target="../media/image52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24" Type="http://schemas.openxmlformats.org/officeDocument/2006/relationships/image" Target="../media/image51.pn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E471-E010-E222-E318-C10105EA7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M. Zeeshan Khalid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82592-9BFB-01F2-903A-8EEE7A9AB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small Journey of developed projects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1270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558F-B68E-1C51-8797-996C9138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ca_parking">
            <a:hlinkClick r:id="" action="ppaction://media"/>
            <a:extLst>
              <a:ext uri="{FF2B5EF4-FFF2-40B4-BE49-F238E27FC236}">
                <a16:creationId xmlns:a16="http://schemas.microsoft.com/office/drawing/2014/main" id="{7EEC3FF4-3FDA-B6B7-EC76-932B57F2BA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08713" y="2001838"/>
            <a:ext cx="4392612" cy="3294062"/>
          </a:xfr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09562B59-FDEF-1709-49AC-1A85C4F062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9588" y="1696570"/>
            <a:ext cx="4974694" cy="315887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354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839DE-EA9E-2C64-96FB-CF9F35599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E3AD-FFFA-D280-2517-24774279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04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31F980-B914-F314-5536-6000F34D93B2}"/>
              </a:ext>
            </a:extLst>
          </p:cNvPr>
          <p:cNvSpPr txBox="1">
            <a:spLocks/>
          </p:cNvSpPr>
          <p:nvPr/>
        </p:nvSpPr>
        <p:spPr>
          <a:xfrm>
            <a:off x="4338108" y="3429000"/>
            <a:ext cx="3515784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SIEM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201693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C3B-DACA-FEF3-D20A-165D166B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SIEM Anomaly Detection using AI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18DC-51D0-6F5D-0FAE-69410ED19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SIEM 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Security information and event management</a:t>
            </a:r>
            <a:r>
              <a:rPr lang="en-US" dirty="0"/>
              <a:t>) is Cybersecurity tool, to </a:t>
            </a:r>
            <a:r>
              <a:rPr lang="en-US" b="1" dirty="0"/>
              <a:t>detect and monitor </a:t>
            </a:r>
            <a:r>
              <a:rPr lang="en-US" dirty="0"/>
              <a:t>about connected nodes</a:t>
            </a:r>
          </a:p>
          <a:p>
            <a:r>
              <a:rPr lang="en-US" dirty="0"/>
              <a:t>Added AI based Anomaly detection that detect </a:t>
            </a:r>
            <a:r>
              <a:rPr lang="en-US" b="1" dirty="0"/>
              <a:t>anomalies on the Realtime basis using DBSCAN</a:t>
            </a:r>
            <a:r>
              <a:rPr lang="en-US" dirty="0"/>
              <a:t> algorithm</a:t>
            </a:r>
          </a:p>
          <a:p>
            <a:r>
              <a:rPr lang="en-US" dirty="0"/>
              <a:t>Using </a:t>
            </a:r>
            <a:r>
              <a:rPr lang="en-US" b="1" dirty="0"/>
              <a:t>REST APIs </a:t>
            </a:r>
            <a:r>
              <a:rPr lang="en-US" dirty="0"/>
              <a:t>system send and retrieve record from </a:t>
            </a:r>
            <a:r>
              <a:rPr lang="en-US" b="1" dirty="0"/>
              <a:t>Kibana</a:t>
            </a:r>
            <a:r>
              <a:rPr lang="en-US" dirty="0"/>
              <a:t> and </a:t>
            </a:r>
            <a:r>
              <a:rPr lang="en-US" b="1" dirty="0"/>
              <a:t>Elasticsearch</a:t>
            </a:r>
            <a:r>
              <a:rPr lang="en-US" dirty="0"/>
              <a:t> using Python</a:t>
            </a:r>
          </a:p>
        </p:txBody>
      </p:sp>
    </p:spTree>
    <p:extLst>
      <p:ext uri="{BB962C8B-B14F-4D97-AF65-F5344CB8AC3E}">
        <p14:creationId xmlns:p14="http://schemas.microsoft.com/office/powerpoint/2010/main" val="199214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7C2E-0321-28E4-1E5F-14B0E564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7101B-C6FD-54EF-07F2-BDC8062DB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270" y="953324"/>
            <a:ext cx="4933040" cy="32940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4C682-5856-4244-179D-563F0BA8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12" y="4370508"/>
            <a:ext cx="8461395" cy="1391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DA376-C618-36E5-DFCA-AB2291B33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567" y="1076445"/>
            <a:ext cx="4480337" cy="317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92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453C4-B93D-0C72-F7C0-D78A8BBC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2CFB-D209-0BD5-A192-32F93714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04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8A091A-DEF0-A413-5E12-1CEAC0F022D1}"/>
              </a:ext>
            </a:extLst>
          </p:cNvPr>
          <p:cNvSpPr txBox="1">
            <a:spLocks/>
          </p:cNvSpPr>
          <p:nvPr/>
        </p:nvSpPr>
        <p:spPr>
          <a:xfrm>
            <a:off x="1083734" y="3429000"/>
            <a:ext cx="10524065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Cataract Disease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27351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1263-AAF7-7AF3-8582-D0AF9AA0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Cataract Eye Disease Detection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77AA-F780-4D9D-BF93-FFE070D8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Aim is to distinguish between Cataract images</a:t>
            </a:r>
          </a:p>
          <a:p>
            <a:r>
              <a:rPr lang="en-US" dirty="0"/>
              <a:t>Uses ODIR Dataset from Kaggle</a:t>
            </a:r>
          </a:p>
          <a:p>
            <a:r>
              <a:rPr lang="en-US" dirty="0"/>
              <a:t>Augmented the Dataset</a:t>
            </a:r>
          </a:p>
          <a:p>
            <a:r>
              <a:rPr lang="en-US" dirty="0"/>
              <a:t>Train the model on </a:t>
            </a:r>
            <a:r>
              <a:rPr lang="en-US" b="1" dirty="0"/>
              <a:t>Augmented Dataset</a:t>
            </a:r>
          </a:p>
          <a:p>
            <a:r>
              <a:rPr lang="en-US" dirty="0"/>
              <a:t>Developed a </a:t>
            </a:r>
            <a:r>
              <a:rPr lang="en-US" b="1" dirty="0"/>
              <a:t>REST API </a:t>
            </a:r>
            <a:r>
              <a:rPr lang="en-US" dirty="0"/>
              <a:t>for frontend</a:t>
            </a:r>
          </a:p>
          <a:p>
            <a:r>
              <a:rPr lang="en-US" dirty="0"/>
              <a:t>Created </a:t>
            </a:r>
            <a:r>
              <a:rPr lang="en-US" b="1" dirty="0"/>
              <a:t>.exe </a:t>
            </a:r>
            <a:r>
              <a:rPr lang="en-US" dirty="0"/>
              <a:t>for file transfer case</a:t>
            </a:r>
          </a:p>
        </p:txBody>
      </p:sp>
    </p:spTree>
    <p:extLst>
      <p:ext uri="{BB962C8B-B14F-4D97-AF65-F5344CB8AC3E}">
        <p14:creationId xmlns:p14="http://schemas.microsoft.com/office/powerpoint/2010/main" val="149034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280C-5256-C21C-50AB-5D3E6728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1FDBF-6F24-61A6-3D9B-B658F9B70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2297" y="1620043"/>
            <a:ext cx="3784630" cy="23098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1248C-B0DB-E241-CC85-6D7BAC947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789" y="4014266"/>
            <a:ext cx="1999823" cy="216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09677-9E7B-7DB4-BE53-6513F0BE7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114" y="4014266"/>
            <a:ext cx="2219326" cy="2168164"/>
          </a:xfrm>
          <a:prstGeom prst="rect">
            <a:avLst/>
          </a:prstGeom>
        </p:spPr>
      </p:pic>
      <p:pic>
        <p:nvPicPr>
          <p:cNvPr id="10" name="2024-02-01 09-34-18">
            <a:hlinkClick r:id="" action="ppaction://media"/>
            <a:extLst>
              <a:ext uri="{FF2B5EF4-FFF2-40B4-BE49-F238E27FC236}">
                <a16:creationId xmlns:a16="http://schemas.microsoft.com/office/drawing/2014/main" id="{7C649EAF-3FB7-5685-0DF4-94240622E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99670" y="2124598"/>
            <a:ext cx="4333875" cy="293290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06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7BBAD-AB2C-27CE-95D9-B3725F7B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1CFC-1B96-31D5-9905-BC835A1D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04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8C1AD5-7829-B3EF-6BD4-2004FBE9E5A5}"/>
              </a:ext>
            </a:extLst>
          </p:cNvPr>
          <p:cNvSpPr txBox="1">
            <a:spLocks/>
          </p:cNvSpPr>
          <p:nvPr/>
        </p:nvSpPr>
        <p:spPr>
          <a:xfrm>
            <a:off x="2995096" y="3661640"/>
            <a:ext cx="6866467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Car Signals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93023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133A-A8F0-E18C-5714-D954C294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Signal Project (Cybersecurity)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B0299-2EF5-7B06-8CFA-7B73406AD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on </a:t>
            </a:r>
            <a:r>
              <a:rPr lang="en-US" b="1" dirty="0"/>
              <a:t>Research Project </a:t>
            </a:r>
            <a:r>
              <a:rPr lang="en-US" dirty="0"/>
              <a:t>for Car Signal Project</a:t>
            </a:r>
          </a:p>
          <a:p>
            <a:r>
              <a:rPr lang="en-US" dirty="0"/>
              <a:t>Use computer vison techniques to </a:t>
            </a:r>
            <a:r>
              <a:rPr lang="en-US" b="1" dirty="0"/>
              <a:t>convert numeric data to images</a:t>
            </a:r>
          </a:p>
          <a:p>
            <a:r>
              <a:rPr lang="en-US" dirty="0"/>
              <a:t>Trained the model on Generated Images using </a:t>
            </a:r>
            <a:r>
              <a:rPr lang="en-US" b="1" dirty="0"/>
              <a:t>Cloud Computing</a:t>
            </a:r>
          </a:p>
          <a:p>
            <a:r>
              <a:rPr lang="en-US" dirty="0"/>
              <a:t>Compared the </a:t>
            </a:r>
            <a:r>
              <a:rPr lang="en-US" b="1" dirty="0"/>
              <a:t>old numeric data model vs image model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5425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F5D5-4518-88B1-BC46-A6B90CE9A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485" y="4904565"/>
            <a:ext cx="2793889" cy="104923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created Images</a:t>
            </a:r>
            <a:endParaRPr lang="en-PK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DC828-6F90-A3DE-A3C6-2731DB19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682" y="2135120"/>
            <a:ext cx="5341470" cy="329406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0970D-9B7D-6243-73D7-80ED93D3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30" y="2250140"/>
            <a:ext cx="737907" cy="2539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2C236-ADD3-68DD-0246-954BBB67E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08" y="2250140"/>
            <a:ext cx="499845" cy="2539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BD3D07-31E7-29D6-1B59-3BA4112D2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024" y="2250140"/>
            <a:ext cx="499844" cy="25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4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5C39-18B8-7332-E019-5638D256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01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15C64E-CF94-C232-131C-23E82B4C9903}"/>
              </a:ext>
            </a:extLst>
          </p:cNvPr>
          <p:cNvSpPr txBox="1">
            <a:spLocks/>
          </p:cNvSpPr>
          <p:nvPr/>
        </p:nvSpPr>
        <p:spPr>
          <a:xfrm>
            <a:off x="4398433" y="3420533"/>
            <a:ext cx="3395133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WAF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2283260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9995B-F0F7-6977-2F1C-74D62B9F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F998-C34A-2C29-F350-54A32F5C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04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1C22C7-33C7-5474-12EB-C0B2ACB45FA9}"/>
              </a:ext>
            </a:extLst>
          </p:cNvPr>
          <p:cNvSpPr txBox="1">
            <a:spLocks/>
          </p:cNvSpPr>
          <p:nvPr/>
        </p:nvSpPr>
        <p:spPr>
          <a:xfrm>
            <a:off x="2995096" y="3661640"/>
            <a:ext cx="6866467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Brain Tumor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3282074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7471-F88A-2BA3-FCA7-CBD9E232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Detection using Filters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E65-A0C1-1D65-F12F-EDD5C3ACA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Aim is to </a:t>
            </a:r>
            <a:r>
              <a:rPr lang="en-US" b="1" dirty="0"/>
              <a:t>filter out Tumor region </a:t>
            </a:r>
            <a:r>
              <a:rPr lang="en-US" dirty="0"/>
              <a:t>from an MRI image</a:t>
            </a:r>
          </a:p>
          <a:p>
            <a:r>
              <a:rPr lang="en-US" dirty="0"/>
              <a:t>Uses MRI images from </a:t>
            </a:r>
            <a:r>
              <a:rPr lang="en-US" b="1" dirty="0"/>
              <a:t>Kaggle</a:t>
            </a:r>
          </a:p>
          <a:p>
            <a:r>
              <a:rPr lang="en-US" dirty="0"/>
              <a:t>Uses </a:t>
            </a:r>
            <a:r>
              <a:rPr lang="en-US" b="1" dirty="0"/>
              <a:t>Computer Vision filters </a:t>
            </a:r>
            <a:r>
              <a:rPr lang="en-US" dirty="0"/>
              <a:t>to filter out Tumor part</a:t>
            </a:r>
          </a:p>
          <a:p>
            <a:r>
              <a:rPr lang="en-US" dirty="0"/>
              <a:t>Use of </a:t>
            </a:r>
            <a:r>
              <a:rPr lang="en-US" b="1" dirty="0"/>
              <a:t>Gaussian and Canny </a:t>
            </a:r>
            <a:r>
              <a:rPr lang="en-US" dirty="0"/>
              <a:t>was effective in segmenting case</a:t>
            </a:r>
          </a:p>
          <a:p>
            <a:r>
              <a:rPr lang="en-US" dirty="0"/>
              <a:t>The project was implemented on </a:t>
            </a:r>
            <a:r>
              <a:rPr lang="en-US" b="1" dirty="0"/>
              <a:t>MATLAB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2029576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77D2-BD31-BECD-D0AB-DED23907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A3B9B3-2D9E-CF9E-7359-B45A2AFC6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192" y="1057496"/>
            <a:ext cx="8027429" cy="42149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498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99942-9CFF-84D4-0385-859F06D90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C58-F039-1D40-B14E-69C4EBD3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05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6BF5BC-7130-24B0-F36E-AF153821C942}"/>
              </a:ext>
            </a:extLst>
          </p:cNvPr>
          <p:cNvSpPr txBox="1">
            <a:spLocks/>
          </p:cNvSpPr>
          <p:nvPr/>
        </p:nvSpPr>
        <p:spPr>
          <a:xfrm>
            <a:off x="1524000" y="3670107"/>
            <a:ext cx="9406467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Highlight edges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155880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D8C3-69DC-E43B-EFDA-8173CAC7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Detections using filters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B6B49-B656-7C43-1941-8DE306F66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Filters to create different looks in multiple aspects of same image</a:t>
            </a:r>
          </a:p>
          <a:p>
            <a:r>
              <a:rPr lang="en-US" dirty="0"/>
              <a:t>Created computer vision techniques to create filters</a:t>
            </a:r>
          </a:p>
          <a:p>
            <a:r>
              <a:rPr lang="en-US" dirty="0"/>
              <a:t>As a use case, it can be used in Apps or Webapps</a:t>
            </a:r>
          </a:p>
          <a:p>
            <a:r>
              <a:rPr lang="en-US" dirty="0"/>
              <a:t>Filters were implemented using Python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14306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41BF-F81B-C1EE-6D0C-687A283C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D6026-CC1C-CB8B-AA14-20A54D36F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1030" name="Picture 12">
            <a:extLst>
              <a:ext uri="{FF2B5EF4-FFF2-40B4-BE49-F238E27FC236}">
                <a16:creationId xmlns:a16="http://schemas.microsoft.com/office/drawing/2014/main" id="{CDCFF915-4351-9477-58A5-3525E587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97" y="1200100"/>
            <a:ext cx="4378411" cy="12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1">
            <a:extLst>
              <a:ext uri="{FF2B5EF4-FFF2-40B4-BE49-F238E27FC236}">
                <a16:creationId xmlns:a16="http://schemas.microsoft.com/office/drawing/2014/main" id="{7312045D-B166-4121-169E-04D03D87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98" y="2635885"/>
            <a:ext cx="4378410" cy="106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">
            <a:extLst>
              <a:ext uri="{FF2B5EF4-FFF2-40B4-BE49-F238E27FC236}">
                <a16:creationId xmlns:a16="http://schemas.microsoft.com/office/drawing/2014/main" id="{3378ABD5-0333-2AF3-5669-2C9C439F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97" y="3819057"/>
            <a:ext cx="4378410" cy="118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9">
            <a:extLst>
              <a:ext uri="{FF2B5EF4-FFF2-40B4-BE49-F238E27FC236}">
                <a16:creationId xmlns:a16="http://schemas.microsoft.com/office/drawing/2014/main" id="{9EB5EE4A-5674-0536-0CF1-E6E14031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00" y="1200100"/>
            <a:ext cx="4378411" cy="12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8">
            <a:extLst>
              <a:ext uri="{FF2B5EF4-FFF2-40B4-BE49-F238E27FC236}">
                <a16:creationId xmlns:a16="http://schemas.microsoft.com/office/drawing/2014/main" id="{30728F49-F812-3C47-75A2-FB944988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00" y="2551203"/>
            <a:ext cx="4378411" cy="111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7">
            <a:extLst>
              <a:ext uri="{FF2B5EF4-FFF2-40B4-BE49-F238E27FC236}">
                <a16:creationId xmlns:a16="http://schemas.microsoft.com/office/drawing/2014/main" id="{6911844A-1F5C-D727-1C72-187E8E48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00" y="3796017"/>
            <a:ext cx="4378411" cy="114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E8B40E37-9737-7CF8-1D67-3E1BDFC35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PK" sz="10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ORIGNAL                                             GAUSSIAN</a:t>
            </a:r>
            <a:endParaRPr kumimoji="0" lang="en-US" altLang="en-PK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P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8F7DBF1-1876-AD59-AABF-464C622E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0415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PK" sz="10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ORIGNAL                                              GRADIENT</a:t>
            </a:r>
            <a:endParaRPr kumimoji="0" lang="en-US" altLang="en-PK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FBACED67-4675-5DFF-946D-B8EB57611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40888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PK" sz="10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ORIGNAL                                       GRADIENT (Thinner Edges)</a:t>
            </a:r>
            <a:endParaRPr kumimoji="0" lang="en-US" altLang="en-PK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P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DB4FE11B-4C88-617D-442A-DFBD8E245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77625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4569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54BCE-6A07-5BDA-1B22-2104775E9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F05D-A620-221F-E9C1-6C93D917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06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54C57B-56FC-CFF5-1DFC-84692679AF3E}"/>
              </a:ext>
            </a:extLst>
          </p:cNvPr>
          <p:cNvSpPr txBox="1">
            <a:spLocks/>
          </p:cNvSpPr>
          <p:nvPr/>
        </p:nvSpPr>
        <p:spPr>
          <a:xfrm>
            <a:off x="3039532" y="3746307"/>
            <a:ext cx="5334000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PDF Chat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29325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160F-2C1B-1D3B-514B-809DFBBD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with Documents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80EE0-9B32-F1AB-9218-55F8385A2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Generative-AI, to develop an App for ask queries from document</a:t>
            </a:r>
          </a:p>
          <a:p>
            <a:r>
              <a:rPr lang="en-US" dirty="0"/>
              <a:t>Use AWS for deployment of the project</a:t>
            </a:r>
          </a:p>
          <a:p>
            <a:r>
              <a:rPr lang="en-US" dirty="0"/>
              <a:t>Restricted the project, to input only one file at one file at a time</a:t>
            </a:r>
          </a:p>
          <a:p>
            <a:r>
              <a:rPr lang="en-US" dirty="0"/>
              <a:t>Developed a proper way, so that other user’s record not be shown</a:t>
            </a:r>
          </a:p>
          <a:p>
            <a:r>
              <a:rPr lang="en-US" dirty="0"/>
              <a:t>After 30 minutes, session will be deleted for all users</a:t>
            </a:r>
          </a:p>
          <a:p>
            <a:r>
              <a:rPr lang="en-US" dirty="0"/>
              <a:t>If user want to exceed files or time, then paid subscription can be given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51803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5F52-549B-7912-90F4-D66DBDF5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Fas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DF944A1-8028-7C66-3972-EB2971D909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4175" y="1173163"/>
            <a:ext cx="6015038" cy="451167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66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A48C-E7DF-57EE-5CA0-6E27735A2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7413-8F6B-ED14-F2AD-6B671A8D5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07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39E968-8CD6-3D0F-932E-A819AFEF1413}"/>
              </a:ext>
            </a:extLst>
          </p:cNvPr>
          <p:cNvSpPr txBox="1">
            <a:spLocks/>
          </p:cNvSpPr>
          <p:nvPr/>
        </p:nvSpPr>
        <p:spPr>
          <a:xfrm>
            <a:off x="778933" y="3547148"/>
            <a:ext cx="10972800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Generate Summary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292197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DA97-3146-B4C4-90D6-07249B03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 (Web Application Firewall)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EA1A7-23B3-1641-8F0F-498FD26DB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AI-based WAF for Malicious Attack Detection</a:t>
            </a:r>
          </a:p>
          <a:p>
            <a:r>
              <a:rPr lang="en-US" dirty="0"/>
              <a:t>Train on multiple parameters </a:t>
            </a:r>
            <a:r>
              <a:rPr lang="en-US" b="1" dirty="0"/>
              <a:t>like XSS, SQL, JavaScript </a:t>
            </a:r>
            <a:r>
              <a:rPr lang="en-US" dirty="0"/>
              <a:t>or other Attacks</a:t>
            </a:r>
          </a:p>
          <a:p>
            <a:r>
              <a:rPr lang="en-US" dirty="0"/>
              <a:t>This system can block malicious URL before its action</a:t>
            </a:r>
          </a:p>
          <a:p>
            <a:r>
              <a:rPr lang="en-US" dirty="0"/>
              <a:t>It can generate </a:t>
            </a:r>
            <a:r>
              <a:rPr lang="en-US" b="1" dirty="0"/>
              <a:t>forensic reports </a:t>
            </a:r>
            <a:r>
              <a:rPr lang="en-US" dirty="0"/>
              <a:t>on history.txt related files</a:t>
            </a:r>
          </a:p>
          <a:p>
            <a:r>
              <a:rPr lang="en-US" dirty="0"/>
              <a:t>It can detect crucial information about </a:t>
            </a:r>
            <a:r>
              <a:rPr lang="en-US" b="1" dirty="0"/>
              <a:t>http, https , banking</a:t>
            </a:r>
            <a:r>
              <a:rPr lang="en-US" dirty="0"/>
              <a:t> info and etc.</a:t>
            </a:r>
          </a:p>
          <a:p>
            <a:r>
              <a:rPr lang="en-US" dirty="0"/>
              <a:t>System uses </a:t>
            </a:r>
            <a:r>
              <a:rPr lang="en-US" b="1" dirty="0"/>
              <a:t>Ensemble architecture </a:t>
            </a:r>
            <a:r>
              <a:rPr lang="en-US" dirty="0"/>
              <a:t>for more accurate responses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17651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2540-F3E4-E1FD-2D93-C22E9588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Summary Generator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4B8-617D-D4D7-179D-A9CA24880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Generative AI </a:t>
            </a:r>
            <a:r>
              <a:rPr lang="en-US" dirty="0"/>
              <a:t>to develop </a:t>
            </a:r>
            <a:r>
              <a:rPr lang="en-US" b="1" dirty="0"/>
              <a:t>Summary Generator</a:t>
            </a:r>
          </a:p>
          <a:p>
            <a:r>
              <a:rPr lang="en-US" dirty="0"/>
              <a:t>Without opening video, Generate Summary of </a:t>
            </a:r>
            <a:r>
              <a:rPr lang="en-US" b="1" dirty="0"/>
              <a:t>YouTube video</a:t>
            </a:r>
          </a:p>
          <a:p>
            <a:r>
              <a:rPr lang="en-US" dirty="0"/>
              <a:t>Helps by quickly seeing the </a:t>
            </a:r>
            <a:r>
              <a:rPr lang="en-US" b="1" dirty="0"/>
              <a:t>conclusion of whole video</a:t>
            </a:r>
          </a:p>
          <a:p>
            <a:r>
              <a:rPr lang="en-US" dirty="0"/>
              <a:t>Developed </a:t>
            </a:r>
            <a:r>
              <a:rPr lang="en-US" b="1" dirty="0"/>
              <a:t>REST API </a:t>
            </a:r>
            <a:r>
              <a:rPr lang="en-US" dirty="0"/>
              <a:t>for the project</a:t>
            </a:r>
          </a:p>
          <a:p>
            <a:r>
              <a:rPr lang="en-US" dirty="0"/>
              <a:t>Integrated the system on the </a:t>
            </a:r>
            <a:r>
              <a:rPr lang="en-US" b="1" dirty="0"/>
              <a:t>AWS</a:t>
            </a:r>
            <a:r>
              <a:rPr lang="en-US" dirty="0"/>
              <a:t> as backend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58416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11B4-B977-BE99-4E33-C263E745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6A53C-3D22-2A7C-3A59-531CEB265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041" y="953324"/>
            <a:ext cx="9367732" cy="4518905"/>
          </a:xfrm>
        </p:spPr>
      </p:pic>
    </p:spTree>
    <p:extLst>
      <p:ext uri="{BB962C8B-B14F-4D97-AF65-F5344CB8AC3E}">
        <p14:creationId xmlns:p14="http://schemas.microsoft.com/office/powerpoint/2010/main" val="305760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ECB87-D737-EBA1-2EC2-21956B818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B35A-828C-BE7A-C3CE-1A9768EE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00" y="1828802"/>
            <a:ext cx="1847866" cy="1282892"/>
          </a:xfrm>
        </p:spPr>
        <p:txBody>
          <a:bodyPr>
            <a:noAutofit/>
          </a:bodyPr>
          <a:lstStyle/>
          <a:p>
            <a:r>
              <a:rPr lang="en-US" sz="8800" dirty="0"/>
              <a:t>08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D6EC2E-A894-0583-5471-3D712766DE52}"/>
              </a:ext>
            </a:extLst>
          </p:cNvPr>
          <p:cNvSpPr txBox="1">
            <a:spLocks/>
          </p:cNvSpPr>
          <p:nvPr/>
        </p:nvSpPr>
        <p:spPr>
          <a:xfrm>
            <a:off x="2286000" y="3437467"/>
            <a:ext cx="8216899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Researching ...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3596873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ECB9-3607-2CB8-DCE6-390E69039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7D78-8319-9D8D-27BC-0CEE81E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based Malicious PE Files Detection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3E9D-51E7-2C06-FD26-974FC1F5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scraping tools </a:t>
            </a:r>
            <a:r>
              <a:rPr lang="en-US" dirty="0"/>
              <a:t>to generate the dataset</a:t>
            </a:r>
          </a:p>
          <a:p>
            <a:r>
              <a:rPr lang="en-US" dirty="0"/>
              <a:t>After getting dataset, use </a:t>
            </a:r>
            <a:r>
              <a:rPr lang="en-US" b="1" dirty="0"/>
              <a:t>Sandbox</a:t>
            </a:r>
            <a:r>
              <a:rPr lang="en-US" dirty="0"/>
              <a:t> to generate reports</a:t>
            </a:r>
          </a:p>
          <a:p>
            <a:r>
              <a:rPr lang="en-US" dirty="0"/>
              <a:t>Apply </a:t>
            </a:r>
            <a:r>
              <a:rPr lang="en-US" b="1" dirty="0"/>
              <a:t>transfer learnings </a:t>
            </a:r>
            <a:r>
              <a:rPr lang="en-US" dirty="0"/>
              <a:t>on generated reports</a:t>
            </a:r>
          </a:p>
          <a:p>
            <a:r>
              <a:rPr lang="en-US" dirty="0"/>
              <a:t>Apply </a:t>
            </a:r>
            <a:r>
              <a:rPr lang="en-US" b="1" dirty="0"/>
              <a:t>Ensemble Learning </a:t>
            </a:r>
            <a:r>
              <a:rPr lang="en-US" dirty="0"/>
              <a:t>techniques for high results</a:t>
            </a:r>
          </a:p>
          <a:p>
            <a:r>
              <a:rPr lang="en-US" dirty="0"/>
              <a:t>Showcase the results</a:t>
            </a:r>
          </a:p>
          <a:p>
            <a:r>
              <a:rPr lang="en-US" dirty="0"/>
              <a:t>This system can be applicable on both </a:t>
            </a:r>
            <a:r>
              <a:rPr lang="en-US" b="1" dirty="0"/>
              <a:t>Linux</a:t>
            </a:r>
            <a:r>
              <a:rPr lang="en-US" dirty="0"/>
              <a:t> and </a:t>
            </a:r>
            <a:r>
              <a:rPr lang="en-US" b="1" dirty="0"/>
              <a:t>Windows</a:t>
            </a:r>
            <a:r>
              <a:rPr lang="en-US" dirty="0"/>
              <a:t> OS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78439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9FF2-111D-9F8B-B479-5FB1FF5E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66BE-BCE1-93E5-DED5-80B1BF08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6B1D0-086C-6EFC-4DCF-941EEC1B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0E46A4BD-291B-2A22-8237-49AAE35BE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7319" y="2529104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4A9819-CC67-7909-35E1-FBEAE13B0BBC}"/>
              </a:ext>
            </a:extLst>
          </p:cNvPr>
          <p:cNvSpPr/>
          <p:nvPr/>
        </p:nvSpPr>
        <p:spPr>
          <a:xfrm>
            <a:off x="3101110" y="3457747"/>
            <a:ext cx="640840" cy="20002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95000"/>
                  </a:schemeClr>
                </a:solidFill>
              </a:rPr>
              <a:t>Malicious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AA60D-B9D4-A8BE-1155-9EA0095934F5}"/>
              </a:ext>
            </a:extLst>
          </p:cNvPr>
          <p:cNvSpPr/>
          <p:nvPr/>
        </p:nvSpPr>
        <p:spPr>
          <a:xfrm>
            <a:off x="2125065" y="4083556"/>
            <a:ext cx="640840" cy="20002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95000"/>
                  </a:schemeClr>
                </a:solidFill>
              </a:rPr>
              <a:t>Benign</a:t>
            </a:r>
          </a:p>
        </p:txBody>
      </p:sp>
      <p:pic>
        <p:nvPicPr>
          <p:cNvPr id="7" name="Graphic 6" descr="Internet Of Things outline">
            <a:extLst>
              <a:ext uri="{FF2B5EF4-FFF2-40B4-BE49-F238E27FC236}">
                <a16:creationId xmlns:a16="http://schemas.microsoft.com/office/drawing/2014/main" id="{D358969B-A184-A5A1-E24A-3E5D9D286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98" y="1896335"/>
            <a:ext cx="914400" cy="914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2FB067-8000-0B34-2CDD-35A8A2F1E4ED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>
            <a:off x="1208198" y="2810735"/>
            <a:ext cx="790123" cy="78704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DBCEF4-5439-EBD4-C61C-F460603EEEE8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1665398" y="2353535"/>
            <a:ext cx="1291921" cy="63276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C37B62E-116F-F6E2-E9D3-78ECB8B2461B}"/>
              </a:ext>
            </a:extLst>
          </p:cNvPr>
          <p:cNvSpPr/>
          <p:nvPr/>
        </p:nvSpPr>
        <p:spPr>
          <a:xfrm rot="2463894">
            <a:off x="1455816" y="3044293"/>
            <a:ext cx="640840" cy="20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Scraping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510796-E95E-771A-74DE-85B42289609C}"/>
              </a:ext>
            </a:extLst>
          </p:cNvPr>
          <p:cNvSpPr/>
          <p:nvPr/>
        </p:nvSpPr>
        <p:spPr>
          <a:xfrm rot="1174642">
            <a:off x="2192221" y="2543733"/>
            <a:ext cx="640840" cy="200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Scraping</a:t>
            </a:r>
          </a:p>
        </p:txBody>
      </p:sp>
      <p:pic>
        <p:nvPicPr>
          <p:cNvPr id="12" name="Graphic 11" descr="Gears with solid fill">
            <a:extLst>
              <a:ext uri="{FF2B5EF4-FFF2-40B4-BE49-F238E27FC236}">
                <a16:creationId xmlns:a16="http://schemas.microsoft.com/office/drawing/2014/main" id="{83F8719A-A035-78E5-D0D2-F321F466E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4957" y="2679811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D85F05-C241-E2C0-DB30-87E5C570281F}"/>
              </a:ext>
            </a:extLst>
          </p:cNvPr>
          <p:cNvSpPr/>
          <p:nvPr/>
        </p:nvSpPr>
        <p:spPr>
          <a:xfrm>
            <a:off x="4151807" y="3626179"/>
            <a:ext cx="1196665" cy="20002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95000"/>
                  </a:schemeClr>
                </a:solidFill>
              </a:rPr>
              <a:t>Feature Engineering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357525-3D4A-BBD5-5621-284741D914DA}"/>
              </a:ext>
            </a:extLst>
          </p:cNvPr>
          <p:cNvSpPr/>
          <p:nvPr/>
        </p:nvSpPr>
        <p:spPr>
          <a:xfrm>
            <a:off x="3730586" y="4955776"/>
            <a:ext cx="1196665" cy="20002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95000"/>
                  </a:schemeClr>
                </a:solidFill>
              </a:rPr>
              <a:t>Feature Engineering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AB6CF-B7AF-3FEA-96B4-A9592BE90911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871719" y="2986304"/>
            <a:ext cx="463238" cy="150707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C0FBF-B318-0D6B-D88F-740F8415BE0E}"/>
              </a:ext>
            </a:extLst>
          </p:cNvPr>
          <p:cNvCxnSpPr>
            <a:cxnSpLocks/>
          </p:cNvCxnSpPr>
          <p:nvPr/>
        </p:nvCxnSpPr>
        <p:spPr>
          <a:xfrm>
            <a:off x="2834295" y="3933790"/>
            <a:ext cx="1037424" cy="53228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lipboard Checked with solid fill">
            <a:extLst>
              <a:ext uri="{FF2B5EF4-FFF2-40B4-BE49-F238E27FC236}">
                <a16:creationId xmlns:a16="http://schemas.microsoft.com/office/drawing/2014/main" id="{5DF92353-3613-6790-ADB7-339D9E2AEC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012055">
            <a:off x="5566934" y="1570805"/>
            <a:ext cx="914400" cy="914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5149E-1655-F6B3-21FD-78B0EE326A2D}"/>
              </a:ext>
            </a:extLst>
          </p:cNvPr>
          <p:cNvCxnSpPr>
            <a:cxnSpLocks/>
            <a:stCxn id="4" idx="0"/>
            <a:endCxn id="17" idx="1"/>
          </p:cNvCxnSpPr>
          <p:nvPr/>
        </p:nvCxnSpPr>
        <p:spPr>
          <a:xfrm flipV="1">
            <a:off x="3414519" y="2105818"/>
            <a:ext cx="2159085" cy="42328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D679C8-39A8-F2C6-A411-6B1B31CB126E}"/>
              </a:ext>
            </a:extLst>
          </p:cNvPr>
          <p:cNvSpPr/>
          <p:nvPr/>
        </p:nvSpPr>
        <p:spPr>
          <a:xfrm rot="20996372">
            <a:off x="5844816" y="2471470"/>
            <a:ext cx="643591" cy="14946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95000"/>
                  </a:schemeClr>
                </a:solidFill>
              </a:rPr>
              <a:t>Backlist</a:t>
            </a:r>
          </a:p>
        </p:txBody>
      </p:sp>
      <p:pic>
        <p:nvPicPr>
          <p:cNvPr id="20" name="Graphic 19" descr="Single gear outline">
            <a:extLst>
              <a:ext uri="{FF2B5EF4-FFF2-40B4-BE49-F238E27FC236}">
                <a16:creationId xmlns:a16="http://schemas.microsoft.com/office/drawing/2014/main" id="{CAA8E8D7-34B3-A97B-45C2-6CEC9ABF5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1025" y="3437164"/>
            <a:ext cx="914400" cy="914400"/>
          </a:xfrm>
          <a:prstGeom prst="rect">
            <a:avLst/>
          </a:prstGeom>
        </p:spPr>
      </p:pic>
      <p:pic>
        <p:nvPicPr>
          <p:cNvPr id="21" name="Graphic 20" descr="Single gear with solid fill">
            <a:extLst>
              <a:ext uri="{FF2B5EF4-FFF2-40B4-BE49-F238E27FC236}">
                <a16:creationId xmlns:a16="http://schemas.microsoft.com/office/drawing/2014/main" id="{64681FC6-07B2-34F0-1CBC-DA444AF8B7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21036" y="3826204"/>
            <a:ext cx="844155" cy="8441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E9935A9-C33A-DF40-D310-8DE52990B175}"/>
              </a:ext>
            </a:extLst>
          </p:cNvPr>
          <p:cNvSpPr/>
          <p:nvPr/>
        </p:nvSpPr>
        <p:spPr>
          <a:xfrm>
            <a:off x="6543788" y="4702671"/>
            <a:ext cx="605479" cy="21623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95000"/>
                  </a:schemeClr>
                </a:solidFill>
              </a:rPr>
              <a:t>Model</a:t>
            </a:r>
          </a:p>
        </p:txBody>
      </p:sp>
      <p:pic>
        <p:nvPicPr>
          <p:cNvPr id="23" name="Graphic 22" descr="Fork In Road outline">
            <a:extLst>
              <a:ext uri="{FF2B5EF4-FFF2-40B4-BE49-F238E27FC236}">
                <a16:creationId xmlns:a16="http://schemas.microsoft.com/office/drawing/2014/main" id="{FDC3327F-6305-B73E-115C-BE931C6FA8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6942438" y="3222896"/>
            <a:ext cx="1734664" cy="1734664"/>
          </a:xfrm>
          <a:prstGeom prst="rect">
            <a:avLst/>
          </a:prstGeom>
        </p:spPr>
      </p:pic>
      <p:pic>
        <p:nvPicPr>
          <p:cNvPr id="24" name="Graphic 23" descr="Badge Tick1 with solid fill">
            <a:extLst>
              <a:ext uri="{FF2B5EF4-FFF2-40B4-BE49-F238E27FC236}">
                <a16:creationId xmlns:a16="http://schemas.microsoft.com/office/drawing/2014/main" id="{3313784A-3116-CE37-EAA7-016AAE3C1D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14166" y="2466497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48F2DE65-AAAE-F64E-1501-D1AEFE5F57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86593" y="4735168"/>
            <a:ext cx="914400" cy="914400"/>
          </a:xfrm>
          <a:prstGeom prst="rect">
            <a:avLst/>
          </a:prstGeom>
        </p:spPr>
      </p:pic>
      <p:pic>
        <p:nvPicPr>
          <p:cNvPr id="26" name="Content Placeholder 76" descr="Database with solid fill">
            <a:extLst>
              <a:ext uri="{FF2B5EF4-FFF2-40B4-BE49-F238E27FC236}">
                <a16:creationId xmlns:a16="http://schemas.microsoft.com/office/drawing/2014/main" id="{E1A44007-B80D-73F4-F844-58ADC99622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98321" y="3140581"/>
            <a:ext cx="914400" cy="914400"/>
          </a:xfrm>
          <a:prstGeom prst="rect">
            <a:avLst/>
          </a:prstGeom>
        </p:spPr>
      </p:pic>
      <p:pic>
        <p:nvPicPr>
          <p:cNvPr id="27" name="Graphic 26" descr="Gears with solid fill">
            <a:extLst>
              <a:ext uri="{FF2B5EF4-FFF2-40B4-BE49-F238E27FC236}">
                <a16:creationId xmlns:a16="http://schemas.microsoft.com/office/drawing/2014/main" id="{767E54B0-DC1F-A6D7-8A30-69E8299527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69297" y="4034470"/>
            <a:ext cx="914400" cy="9144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A01C1E-4D3F-F823-8061-9F3D8C5598E6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>
            <a:off x="5249357" y="3137011"/>
            <a:ext cx="891668" cy="757353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FCFFA3-5910-D83B-95DF-8BF79B1DBA2C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 flipV="1">
            <a:off x="4883697" y="3894364"/>
            <a:ext cx="1257328" cy="59730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Packing Box Open with solid fill">
            <a:extLst>
              <a:ext uri="{FF2B5EF4-FFF2-40B4-BE49-F238E27FC236}">
                <a16:creationId xmlns:a16="http://schemas.microsoft.com/office/drawing/2014/main" id="{54E74CE6-2406-9856-4D00-E0D4E53D7C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871608" y="2944928"/>
            <a:ext cx="2220106" cy="222010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0C830AE-3416-54BC-741C-3100AFF8C685}"/>
              </a:ext>
            </a:extLst>
          </p:cNvPr>
          <p:cNvSpPr/>
          <p:nvPr/>
        </p:nvSpPr>
        <p:spPr>
          <a:xfrm>
            <a:off x="9678921" y="5155801"/>
            <a:ext cx="605479" cy="21623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95000"/>
                  </a:schemeClr>
                </a:solidFill>
              </a:rPr>
              <a:t>Sandbox</a:t>
            </a:r>
          </a:p>
        </p:txBody>
      </p:sp>
    </p:spTree>
    <p:extLst>
      <p:ext uri="{BB962C8B-B14F-4D97-AF65-F5344CB8AC3E}">
        <p14:creationId xmlns:p14="http://schemas.microsoft.com/office/powerpoint/2010/main" val="3119447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F901A-4D62-47A8-6690-1AE4C7EDA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C6AC-93B9-A553-CF72-46E04C6D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00" y="1828802"/>
            <a:ext cx="1847866" cy="1282892"/>
          </a:xfrm>
        </p:spPr>
        <p:txBody>
          <a:bodyPr>
            <a:noAutofit/>
          </a:bodyPr>
          <a:lstStyle/>
          <a:p>
            <a:r>
              <a:rPr lang="en-US" sz="8800" dirty="0"/>
              <a:t>09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87A7DA-DF26-3E74-51E1-B8351776A557}"/>
              </a:ext>
            </a:extLst>
          </p:cNvPr>
          <p:cNvSpPr txBox="1">
            <a:spLocks/>
          </p:cNvSpPr>
          <p:nvPr/>
        </p:nvSpPr>
        <p:spPr>
          <a:xfrm>
            <a:off x="2286000" y="3437467"/>
            <a:ext cx="8216899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Researching ...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1521528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2580-A148-A477-1982-30ED057F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10130397" cy="1049235"/>
          </a:xfrm>
        </p:spPr>
        <p:txBody>
          <a:bodyPr/>
          <a:lstStyle/>
          <a:p>
            <a:r>
              <a:rPr lang="en-US" dirty="0"/>
              <a:t>AI based Forgery Detection using HIS </a:t>
            </a:r>
            <a:r>
              <a:rPr lang="en-US" b="1" dirty="0"/>
              <a:t>(Forensics)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96F01-0707-330B-82B7-0BA96678A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Attempting Forgery on </a:t>
            </a:r>
            <a:r>
              <a:rPr lang="en-US" b="1" dirty="0"/>
              <a:t>Check filing or legal documents</a:t>
            </a:r>
          </a:p>
          <a:p>
            <a:r>
              <a:rPr lang="en-US" dirty="0"/>
              <a:t>This has a solution using </a:t>
            </a:r>
            <a:r>
              <a:rPr lang="en-US" b="1" dirty="0"/>
              <a:t>HSI images</a:t>
            </a:r>
          </a:p>
          <a:p>
            <a:r>
              <a:rPr lang="en-US" dirty="0"/>
              <a:t>Because it has near to </a:t>
            </a:r>
            <a:r>
              <a:rPr lang="en-US" b="1" dirty="0"/>
              <a:t>140+ bands</a:t>
            </a:r>
          </a:p>
          <a:p>
            <a:r>
              <a:rPr lang="en-US" dirty="0"/>
              <a:t>We can </a:t>
            </a:r>
            <a:r>
              <a:rPr lang="en-US" b="1" dirty="0"/>
              <a:t>distinguish</a:t>
            </a:r>
            <a:r>
              <a:rPr lang="en-US" dirty="0"/>
              <a:t> between 2 different attempts</a:t>
            </a:r>
          </a:p>
          <a:p>
            <a:r>
              <a:rPr lang="en-US" dirty="0"/>
              <a:t>Because multiple dependent things are available like</a:t>
            </a:r>
            <a:r>
              <a:rPr lang="en-US" b="1" dirty="0"/>
              <a:t> pressure points, ink difference, style difference </a:t>
            </a:r>
            <a:r>
              <a:rPr lang="en-US" dirty="0"/>
              <a:t>etc.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3687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3591F-11F5-AF9C-FE50-6D3CE541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348A-E260-7361-4310-51B9A05D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00" y="1828802"/>
            <a:ext cx="1847866" cy="1282892"/>
          </a:xfrm>
        </p:spPr>
        <p:txBody>
          <a:bodyPr>
            <a:noAutofit/>
          </a:bodyPr>
          <a:lstStyle/>
          <a:p>
            <a:r>
              <a:rPr lang="en-US" sz="8800" dirty="0"/>
              <a:t>10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40C71B-6869-6427-4A53-37379B0FC307}"/>
              </a:ext>
            </a:extLst>
          </p:cNvPr>
          <p:cNvSpPr txBox="1">
            <a:spLocks/>
          </p:cNvSpPr>
          <p:nvPr/>
        </p:nvSpPr>
        <p:spPr>
          <a:xfrm>
            <a:off x="2286000" y="3437467"/>
            <a:ext cx="8216899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Researching ...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722984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C9626-44E8-3E80-0397-503ECF8FE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33A65-22D0-871D-6C06-B48591F8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based OS Device Drivers Identification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6781-8BAD-7A37-6F85-3357C2299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got some computer which has </a:t>
            </a:r>
            <a:r>
              <a:rPr lang="en-US" b="1" dirty="0"/>
              <a:t>unknown ports</a:t>
            </a:r>
            <a:r>
              <a:rPr lang="en-US" dirty="0"/>
              <a:t> to us</a:t>
            </a:r>
          </a:p>
          <a:p>
            <a:r>
              <a:rPr lang="en-US" dirty="0"/>
              <a:t>We use our </a:t>
            </a:r>
            <a:r>
              <a:rPr lang="en-US" b="1" dirty="0"/>
              <a:t>software kit</a:t>
            </a:r>
            <a:r>
              <a:rPr lang="en-US" dirty="0"/>
              <a:t> based on hardware</a:t>
            </a:r>
          </a:p>
          <a:p>
            <a:r>
              <a:rPr lang="en-US" dirty="0"/>
              <a:t>System </a:t>
            </a:r>
            <a:r>
              <a:rPr lang="en-US" b="1" dirty="0"/>
              <a:t>Generates the Appropriate Drivers Clusters </a:t>
            </a:r>
            <a:r>
              <a:rPr lang="en-US" dirty="0"/>
              <a:t>using AI</a:t>
            </a:r>
          </a:p>
          <a:p>
            <a:r>
              <a:rPr lang="en-US" dirty="0"/>
              <a:t>System can be </a:t>
            </a:r>
            <a:r>
              <a:rPr lang="en-US" b="1" dirty="0"/>
              <a:t>helpful in finding Driver </a:t>
            </a:r>
            <a:r>
              <a:rPr lang="en-US" dirty="0"/>
              <a:t>details for multiple ports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99445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C617-A169-E013-595C-F38C9F08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9D95-7499-6372-412F-C98BD633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D38A0-BE53-CC81-53F1-5EB0A0DC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1797817"/>
            <a:ext cx="9603275" cy="326236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47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68000"/>
                <a:lumOff val="32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AA606-AED8-CDA3-AB1E-37CD40E4C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76" y="1225777"/>
            <a:ext cx="8928847" cy="193876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F4AED7-5DF2-7D29-F5CB-DBC3EF585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6730" y="3526999"/>
            <a:ext cx="3447383" cy="178474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C2D7A-BFC8-0296-C52F-3DF525B16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28" y="3526999"/>
            <a:ext cx="3739671" cy="178474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641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8479A-D8B1-85DE-65BB-C24B7CD5B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F361-5DE9-090C-B2DE-7110F6D6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02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F50AAD-F689-55F7-A470-8914A7866CF2}"/>
              </a:ext>
            </a:extLst>
          </p:cNvPr>
          <p:cNvSpPr txBox="1">
            <a:spLocks/>
          </p:cNvSpPr>
          <p:nvPr/>
        </p:nvSpPr>
        <p:spPr>
          <a:xfrm>
            <a:off x="3062815" y="3429000"/>
            <a:ext cx="5287433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AGRO AI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75243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A4D9-2ED8-C0A3-AA64-DA24A24B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AGRO AI (FYP)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6820-F897-C0DB-A4F6-779926B5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Gathered a Dataset of </a:t>
            </a:r>
            <a:r>
              <a:rPr lang="en-US" b="1" dirty="0"/>
              <a:t>weeds from local lands </a:t>
            </a:r>
            <a:r>
              <a:rPr lang="en-US" dirty="0"/>
              <a:t>to target local problems</a:t>
            </a:r>
          </a:p>
          <a:p>
            <a:r>
              <a:rPr lang="en-US" dirty="0"/>
              <a:t>Trained the model for weed detection using Cloud Services</a:t>
            </a:r>
          </a:p>
          <a:p>
            <a:r>
              <a:rPr lang="en-US" dirty="0"/>
              <a:t>Developed a </a:t>
            </a:r>
            <a:r>
              <a:rPr lang="en-US" b="1" dirty="0"/>
              <a:t>Car that can run on fields</a:t>
            </a:r>
          </a:p>
          <a:p>
            <a:r>
              <a:rPr lang="en-US" dirty="0"/>
              <a:t>Developed a </a:t>
            </a:r>
            <a:r>
              <a:rPr lang="en-US" b="1" dirty="0"/>
              <a:t>REST API </a:t>
            </a:r>
            <a:r>
              <a:rPr lang="en-US" dirty="0"/>
              <a:t>for conversation between feed and Server</a:t>
            </a:r>
          </a:p>
          <a:p>
            <a:r>
              <a:rPr lang="en-US" dirty="0"/>
              <a:t>System </a:t>
            </a:r>
            <a:r>
              <a:rPr lang="en-US" b="1" dirty="0"/>
              <a:t>can get coordinates</a:t>
            </a:r>
            <a:r>
              <a:rPr lang="en-US" dirty="0"/>
              <a:t>, when car runs on fields</a:t>
            </a:r>
          </a:p>
          <a:p>
            <a:r>
              <a:rPr lang="en-US" dirty="0"/>
              <a:t>Coordinates info, help the </a:t>
            </a:r>
            <a:r>
              <a:rPr lang="en-US" b="1" dirty="0"/>
              <a:t>automatic weed killing tool </a:t>
            </a:r>
            <a:r>
              <a:rPr lang="en-US" dirty="0"/>
              <a:t>to kill precisely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8904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BF45-7DC7-5A43-FCBE-9CE19983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Agro AI">
            <a:hlinkClick r:id="" action="ppaction://media"/>
            <a:extLst>
              <a:ext uri="{FF2B5EF4-FFF2-40B4-BE49-F238E27FC236}">
                <a16:creationId xmlns:a16="http://schemas.microsoft.com/office/drawing/2014/main" id="{164B799F-4D52-9826-7A96-CE3ADF0CF2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8713" y="1477963"/>
            <a:ext cx="5100637" cy="382587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37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A5B63-F105-E933-ED6B-01E0A4C3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523B-C803-16A9-2FBF-4612257C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34" y="1905002"/>
            <a:ext cx="1443596" cy="1282892"/>
          </a:xfrm>
        </p:spPr>
        <p:txBody>
          <a:bodyPr>
            <a:noAutofit/>
          </a:bodyPr>
          <a:lstStyle/>
          <a:p>
            <a:r>
              <a:rPr lang="en-US" sz="8800" dirty="0"/>
              <a:t>03</a:t>
            </a:r>
            <a:endParaRPr lang="en-PK" sz="8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281187-3AF3-59B6-BE91-7BA7CE0E9E7B}"/>
              </a:ext>
            </a:extLst>
          </p:cNvPr>
          <p:cNvSpPr txBox="1">
            <a:spLocks/>
          </p:cNvSpPr>
          <p:nvPr/>
        </p:nvSpPr>
        <p:spPr>
          <a:xfrm>
            <a:off x="3948640" y="3429000"/>
            <a:ext cx="3515784" cy="1282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CCTV</a:t>
            </a:r>
            <a:endParaRPr lang="en-PK" sz="8800" dirty="0"/>
          </a:p>
        </p:txBody>
      </p:sp>
    </p:spTree>
    <p:extLst>
      <p:ext uri="{BB962C8B-B14F-4D97-AF65-F5344CB8AC3E}">
        <p14:creationId xmlns:p14="http://schemas.microsoft.com/office/powerpoint/2010/main" val="39900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E18E-8A1B-F609-9BE7-73AEDF77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Updates using CCTV Feeds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AD81-A388-97DE-B321-624886C56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 system that can create </a:t>
            </a:r>
            <a:r>
              <a:rPr lang="en-US" b="1" dirty="0"/>
              <a:t>Dynamic Shapes </a:t>
            </a:r>
            <a:r>
              <a:rPr lang="en-US" dirty="0"/>
              <a:t>on Realtime</a:t>
            </a:r>
          </a:p>
          <a:p>
            <a:r>
              <a:rPr lang="en-US" dirty="0"/>
              <a:t>User can set its </a:t>
            </a:r>
            <a:r>
              <a:rPr lang="en-US" b="1" dirty="0"/>
              <a:t>own Restricted zone </a:t>
            </a:r>
            <a:r>
              <a:rPr lang="en-US" dirty="0"/>
              <a:t>without hardcoding</a:t>
            </a:r>
          </a:p>
          <a:p>
            <a:r>
              <a:rPr lang="en-US" dirty="0"/>
              <a:t>User can set custom </a:t>
            </a:r>
            <a:r>
              <a:rPr lang="en-US" b="1" dirty="0"/>
              <a:t>threshold for time </a:t>
            </a:r>
            <a:r>
              <a:rPr lang="en-US" dirty="0"/>
              <a:t>analysis</a:t>
            </a:r>
          </a:p>
          <a:p>
            <a:r>
              <a:rPr lang="en-US" dirty="0"/>
              <a:t>On Crossing restricted threshold, System </a:t>
            </a:r>
            <a:r>
              <a:rPr lang="en-US" b="1" dirty="0"/>
              <a:t>marks</a:t>
            </a:r>
            <a:r>
              <a:rPr lang="en-US" dirty="0"/>
              <a:t> on specified entity</a:t>
            </a:r>
          </a:p>
          <a:p>
            <a:r>
              <a:rPr lang="en-US" dirty="0"/>
              <a:t>On Crossing restricted threshold, System </a:t>
            </a:r>
            <a:r>
              <a:rPr lang="en-US" b="1" dirty="0"/>
              <a:t>saves</a:t>
            </a:r>
            <a:r>
              <a:rPr lang="en-US" dirty="0"/>
              <a:t> the picture of that entity</a:t>
            </a:r>
          </a:p>
          <a:p>
            <a:r>
              <a:rPr lang="en-US" dirty="0"/>
              <a:t>System can use REST APIs for </a:t>
            </a:r>
            <a:r>
              <a:rPr lang="en-US" b="1" dirty="0"/>
              <a:t>instant WhatsApp Notifications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146187480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CDCE0"/>
    </a:lt2>
    <a:accent1>
      <a:srgbClr val="415588"/>
    </a:accent1>
    <a:accent2>
      <a:srgbClr val="4294B6"/>
    </a:accent2>
    <a:accent3>
      <a:srgbClr val="087D7C"/>
    </a:accent3>
    <a:accent4>
      <a:srgbClr val="2CB663"/>
    </a:accent4>
    <a:accent5>
      <a:srgbClr val="DF8822"/>
    </a:accent5>
    <a:accent6>
      <a:srgbClr val="BC410A"/>
    </a:accent6>
    <a:hlink>
      <a:srgbClr val="5977C4"/>
    </a:hlink>
    <a:folHlink>
      <a:srgbClr val="A1A9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760</Words>
  <Application>Microsoft Office PowerPoint</Application>
  <PresentationFormat>Widescreen</PresentationFormat>
  <Paragraphs>120</Paragraphs>
  <Slides>39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Century Gothic</vt:lpstr>
      <vt:lpstr>Courier New</vt:lpstr>
      <vt:lpstr>Google Sans</vt:lpstr>
      <vt:lpstr>Gallery</vt:lpstr>
      <vt:lpstr>M. Zeeshan Khalid</vt:lpstr>
      <vt:lpstr>01</vt:lpstr>
      <vt:lpstr>WAF (Web Application Firewall)</vt:lpstr>
      <vt:lpstr>PowerPoint Presentation</vt:lpstr>
      <vt:lpstr>02</vt:lpstr>
      <vt:lpstr>AGRO AI (FYP)</vt:lpstr>
      <vt:lpstr>PowerPoint Presentation</vt:lpstr>
      <vt:lpstr>03</vt:lpstr>
      <vt:lpstr>Security Updates using CCTV Feeds</vt:lpstr>
      <vt:lpstr>PowerPoint Presentation</vt:lpstr>
      <vt:lpstr>04</vt:lpstr>
      <vt:lpstr>SIEM Anomaly Detection using AI</vt:lpstr>
      <vt:lpstr>PowerPoint Presentation</vt:lpstr>
      <vt:lpstr>04</vt:lpstr>
      <vt:lpstr>Cataract Eye Disease Detection</vt:lpstr>
      <vt:lpstr>PowerPoint Presentation</vt:lpstr>
      <vt:lpstr>04</vt:lpstr>
      <vt:lpstr>Car Signal Project (Cybersecurity)</vt:lpstr>
      <vt:lpstr>created Images</vt:lpstr>
      <vt:lpstr>04</vt:lpstr>
      <vt:lpstr>Brain Tumor Detection using Filters</vt:lpstr>
      <vt:lpstr>PowerPoint Presentation</vt:lpstr>
      <vt:lpstr>05</vt:lpstr>
      <vt:lpstr>Edge Detections using filters</vt:lpstr>
      <vt:lpstr>PowerPoint Presentation</vt:lpstr>
      <vt:lpstr>06</vt:lpstr>
      <vt:lpstr>Chat with Documents</vt:lpstr>
      <vt:lpstr>PowerPoint Presentation</vt:lpstr>
      <vt:lpstr>07</vt:lpstr>
      <vt:lpstr>YouTube Summary Generator</vt:lpstr>
      <vt:lpstr>PowerPoint Presentation</vt:lpstr>
      <vt:lpstr>08</vt:lpstr>
      <vt:lpstr>AI based Malicious PE Files Detection</vt:lpstr>
      <vt:lpstr>PowerPoint Presentation</vt:lpstr>
      <vt:lpstr>09</vt:lpstr>
      <vt:lpstr>AI based Forgery Detection using HIS (Forensics)</vt:lpstr>
      <vt:lpstr>10</vt:lpstr>
      <vt:lpstr>AI based OS Device Drivers Identification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 Zeeshan Khalid</dc:title>
  <dc:creator>MUHAMMAD ZEESHAN KHALID</dc:creator>
  <cp:lastModifiedBy>MUHAMMAD ZEESHAN KHALID</cp:lastModifiedBy>
  <cp:revision>11</cp:revision>
  <dcterms:created xsi:type="dcterms:W3CDTF">2024-02-20T05:07:32Z</dcterms:created>
  <dcterms:modified xsi:type="dcterms:W3CDTF">2024-02-23T05:45:42Z</dcterms:modified>
</cp:coreProperties>
</file>